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86" d="100"/>
          <a:sy n="86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A805-A24E-7DFD-4740-A51D48EA6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598F19-90A5-DA6A-7BDA-7B4B2F53E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D2F8F-EB7E-4728-03C7-AED11BF0A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759F2-EAA2-DD8A-B0BA-08825673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9C639-5B3A-C788-BACD-EF4FF670E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5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FE6E-791C-FFD3-DB8B-52D2C88AD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5278F5-56ED-CF01-EBA5-1724DC5E8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ABF70-90BA-20B2-4D52-F66CE58B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67FCA-2D50-4AE3-73A0-3E255780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DE6E2-6F4E-6498-D37F-4C11869F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46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6458B-A5B4-8A88-B8E7-C5856FEDA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699E4-BBDA-8110-6249-B7D3CFBD9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414E-596D-F3A8-8C96-DBF56D35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FF344-60E7-604F-E43B-30BD4F2D0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71BD2-FD45-0DC9-9114-D335DA3D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AB2CE-2AD0-D609-393B-22664918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BA57-FFC3-5D96-B6DF-8AD83D157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1151A-06FF-538C-DB86-A4C80D73C6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C4C01-F261-924B-2B15-18DF89C7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141ED-33F3-E53F-FA60-E59D7172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2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621EE-D3A1-6709-8CAB-EEEC50DC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518F9-3D78-6B4F-6572-4B08933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4DCE7-489E-D47B-9A32-70CC7E60C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7F1AE-BB79-41FA-CFC6-B6FBE0D1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0014C9-4CF5-BD64-1CA1-6DC0BA44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3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E6F3E-B70F-2ED8-6E91-C8FCC077D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FF76D-DA69-C375-3DD6-881B7E12A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780C0-CE22-CD52-60B5-D625AC735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00914-1C68-8AA2-7749-1DCFCAF30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425F2-6871-A16D-8839-DAE79A9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F65F2-CE65-E66A-4D62-7B4FBD78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41A00-5EBF-3E85-899C-4C76E4F0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CFA5A-CE6A-E444-182F-493956BB3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548C67-DB5C-F02C-DB17-B08D50BEC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9ADCD2-D617-142B-112E-3D32D196B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F71E08-2FD6-53DE-A628-BD065CFD90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51115D-AF81-C586-7A28-FAD3A526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93257-13D8-9D34-B87D-D98C6E9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25EF82-F4B5-8298-1E88-60FC28FF3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8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DBF2-AE67-49A1-7BBA-7CA004081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0F3B1E-A6CB-235F-3466-48E23E15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1ED69-B944-5E24-28C5-EADB724F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F1D4B-5A60-6726-8151-8A256B58F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2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CA39F2-37EC-7798-33B6-4416895CF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0668FD-C6EA-3001-5F5F-4CCFB2D3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02710-0EDA-E2DA-E32F-557ECD37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FE4DD-1E23-4EB4-4563-F13DC2009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F54AA-76BE-7C8D-F7E2-8B605E0B5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282FF-6304-70B0-8EDD-ECE54071B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72FB9-E102-1891-F8E1-6B925E14E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64CD4-70D2-0813-A001-783D1A3AC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23109-0E0B-2782-BACD-33D81C04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645C-EA3D-1B5B-CF8C-06A5FD6F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26B266-5964-C3C7-B924-54B580BEA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42F5EF-D640-9219-09C2-0CD29D445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E4424-62F7-A916-7936-EDB845760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4C26E-FC92-2786-7A9D-2FE4C184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79586-7CE4-68C6-EFE6-5CF670DF3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4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4A402-AA54-DE39-C039-0628DE37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445B6-3B64-B657-8815-56E816E70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A3824-3648-5F6F-6197-60710C6F6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CC729-EFC0-46A0-97E8-3D814F6FA2FD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4290B-5774-998B-EB5E-95E49D2E5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CF93D7-9BA8-F081-BA60-8A0ACEBF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3BC26-D1B4-41DB-B48A-3822B7449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6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CFBE0-C294-26A8-F0DD-B7CC02781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 NWSAM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F4A3E1-6706-85AC-BF16-D50BEFFD34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Spring Scale Opener</a:t>
            </a:r>
          </a:p>
        </p:txBody>
      </p:sp>
    </p:spTree>
    <p:extLst>
      <p:ext uri="{BB962C8B-B14F-4D97-AF65-F5344CB8AC3E}">
        <p14:creationId xmlns:p14="http://schemas.microsoft.com/office/powerpoint/2010/main" val="45409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BFC4-42DF-7A71-A2CC-5D52A879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Gale Vasquez- 1</a:t>
            </a:r>
            <a:r>
              <a:rPr lang="en-US" baseline="30000" dirty="0"/>
              <a:t>st</a:t>
            </a:r>
            <a:r>
              <a:rPr lang="en-US" dirty="0"/>
              <a:t> Pro/Am Pro. Extra 300</a:t>
            </a:r>
          </a:p>
        </p:txBody>
      </p:sp>
      <p:pic>
        <p:nvPicPr>
          <p:cNvPr id="5" name="Content Placeholder 4" descr="A couple of men shaking hands&#10;&#10;Description automatically generated with low confidence">
            <a:extLst>
              <a:ext uri="{FF2B5EF4-FFF2-40B4-BE49-F238E27FC236}">
                <a16:creationId xmlns:a16="http://schemas.microsoft.com/office/drawing/2014/main" id="{1C0AF85E-A70A-6716-F750-EEB5A22D9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927809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41F1B-C8B8-2260-1396-FE9D460E8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Joe Ball- 2</a:t>
            </a:r>
            <a:r>
              <a:rPr lang="en-US" baseline="30000" dirty="0"/>
              <a:t>nd</a:t>
            </a:r>
            <a:r>
              <a:rPr lang="en-US" dirty="0"/>
              <a:t> Pro/Am Pro. RV-8</a:t>
            </a:r>
          </a:p>
        </p:txBody>
      </p:sp>
      <p:pic>
        <p:nvPicPr>
          <p:cNvPr id="5" name="Content Placeholder 4" descr="A person kneeling next to a model airplane">
            <a:extLst>
              <a:ext uri="{FF2B5EF4-FFF2-40B4-BE49-F238E27FC236}">
                <a16:creationId xmlns:a16="http://schemas.microsoft.com/office/drawing/2014/main" id="{67E3EE20-810D-3714-C9C7-7472FEA5A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593679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E7C6C-2125-ECFD-24B4-340692D96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Tom Rainwater- 3</a:t>
            </a:r>
            <a:r>
              <a:rPr lang="en-US" baseline="30000" dirty="0"/>
              <a:t>rd</a:t>
            </a:r>
            <a:r>
              <a:rPr lang="en-US" dirty="0"/>
              <a:t> Pro/Am Pro. </a:t>
            </a:r>
            <a:r>
              <a:rPr lang="en-US" dirty="0" err="1"/>
              <a:t>Decathalon</a:t>
            </a:r>
            <a:endParaRPr lang="en-US" dirty="0"/>
          </a:p>
        </p:txBody>
      </p:sp>
      <p:pic>
        <p:nvPicPr>
          <p:cNvPr id="5" name="Content Placeholder 4" descr="A person sitting on grass next to a model airplane">
            <a:extLst>
              <a:ext uri="{FF2B5EF4-FFF2-40B4-BE49-F238E27FC236}">
                <a16:creationId xmlns:a16="http://schemas.microsoft.com/office/drawing/2014/main" id="{1F6635AE-2448-6444-2F43-55C56FB08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18732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050EF-CB01-A6A8-DE05-6CD388AC5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Mitchell Beckman- 1</a:t>
            </a:r>
            <a:r>
              <a:rPr lang="en-US" baseline="30000" dirty="0"/>
              <a:t>st</a:t>
            </a:r>
            <a:r>
              <a:rPr lang="en-US" dirty="0"/>
              <a:t> Pro/Am Sportsman. C-82</a:t>
            </a:r>
          </a:p>
        </p:txBody>
      </p:sp>
      <p:pic>
        <p:nvPicPr>
          <p:cNvPr id="5" name="Content Placeholder 4" descr="A person sitting on grass next to a white and red airplane&#10;&#10;Description automatically generated with low confidence">
            <a:extLst>
              <a:ext uri="{FF2B5EF4-FFF2-40B4-BE49-F238E27FC236}">
                <a16:creationId xmlns:a16="http://schemas.microsoft.com/office/drawing/2014/main" id="{34CF922A-FD26-CA48-B180-04584E068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252098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2091-F051-7E1A-CDD0-17D7B11F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Dave Moline- 2</a:t>
            </a:r>
            <a:r>
              <a:rPr lang="en-US" baseline="30000" dirty="0"/>
              <a:t>nd</a:t>
            </a:r>
            <a:r>
              <a:rPr lang="en-US" dirty="0"/>
              <a:t> Pro/Am Sportsman. Spacewalker</a:t>
            </a:r>
          </a:p>
        </p:txBody>
      </p:sp>
      <p:pic>
        <p:nvPicPr>
          <p:cNvPr id="5" name="Content Placeholder 4" descr="A person standing next to a model airplane">
            <a:extLst>
              <a:ext uri="{FF2B5EF4-FFF2-40B4-BE49-F238E27FC236}">
                <a16:creationId xmlns:a16="http://schemas.microsoft.com/office/drawing/2014/main" id="{17E83AE9-06AA-B611-F982-C0A1CEF771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288085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1ADB-162B-D655-453A-260F277D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Robert Moore- 3</a:t>
            </a:r>
            <a:r>
              <a:rPr lang="en-US" baseline="30000" dirty="0"/>
              <a:t>rd</a:t>
            </a:r>
            <a:r>
              <a:rPr lang="en-US" dirty="0"/>
              <a:t> Pro/Am Sportsman. </a:t>
            </a:r>
            <a:r>
              <a:rPr lang="en-US" dirty="0" err="1"/>
              <a:t>Citabra</a:t>
            </a:r>
            <a:endParaRPr lang="en-US" dirty="0"/>
          </a:p>
        </p:txBody>
      </p:sp>
      <p:pic>
        <p:nvPicPr>
          <p:cNvPr id="5" name="Content Placeholder 4" descr="A person sitting in front of a model airplane">
            <a:extLst>
              <a:ext uri="{FF2B5EF4-FFF2-40B4-BE49-F238E27FC236}">
                <a16:creationId xmlns:a16="http://schemas.microsoft.com/office/drawing/2014/main" id="{FB75D437-1A4B-BD62-1E6B-F8662451B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902284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7401DD-201D-063C-2D1A-F09216F3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142132">
            <a:off x="-997791" y="1050925"/>
            <a:ext cx="12607759" cy="1325563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		</a:t>
            </a:r>
            <a:r>
              <a:rPr lang="en-US" sz="9600" b="1" i="1" dirty="0">
                <a:solidFill>
                  <a:srgbClr val="00FF00"/>
                </a:solidFill>
              </a:rPr>
              <a:t>PRIZES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B9ED4-E5D9-7D3C-DECF-F79D93FAE23A}"/>
              </a:ext>
            </a:extLst>
          </p:cNvPr>
          <p:cNvSpPr txBox="1"/>
          <p:nvPr/>
        </p:nvSpPr>
        <p:spPr>
          <a:xfrm>
            <a:off x="6345044" y="1594624"/>
            <a:ext cx="5218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With Thanks to so many- including: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Horizon Hobbies</a:t>
            </a:r>
          </a:p>
          <a:p>
            <a:r>
              <a:rPr lang="en-US" sz="3600" dirty="0">
                <a:solidFill>
                  <a:srgbClr val="7030A0"/>
                </a:solidFill>
              </a:rPr>
              <a:t>Bigfoot Hobbies</a:t>
            </a:r>
          </a:p>
          <a:p>
            <a:r>
              <a:rPr lang="en-US" sz="3600" dirty="0">
                <a:solidFill>
                  <a:srgbClr val="7030A0"/>
                </a:solidFill>
              </a:rPr>
              <a:t>RTL</a:t>
            </a:r>
          </a:p>
          <a:p>
            <a:r>
              <a:rPr lang="en-US" sz="3600" dirty="0" err="1">
                <a:solidFill>
                  <a:srgbClr val="7030A0"/>
                </a:solidFill>
              </a:rPr>
              <a:t>Tru</a:t>
            </a:r>
            <a:r>
              <a:rPr lang="en-US" sz="3600" dirty="0">
                <a:solidFill>
                  <a:srgbClr val="7030A0"/>
                </a:solidFill>
              </a:rPr>
              <a:t>-Turn</a:t>
            </a:r>
          </a:p>
        </p:txBody>
      </p:sp>
    </p:spTree>
    <p:extLst>
      <p:ext uri="{BB962C8B-B14F-4D97-AF65-F5344CB8AC3E}">
        <p14:creationId xmlns:p14="http://schemas.microsoft.com/office/powerpoint/2010/main" val="178556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13EE28-9F44-E90F-21DF-91CE3562C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 Ingram wins a radio from Horizon Hobbies and a kit from Bigfoot Hobbies .</a:t>
            </a:r>
          </a:p>
        </p:txBody>
      </p:sp>
      <p:pic>
        <p:nvPicPr>
          <p:cNvPr id="8" name="Content Placeholder 7" descr="A couple of men standing next to each other&#10;&#10;Description automatically generated with low confidence">
            <a:extLst>
              <a:ext uri="{FF2B5EF4-FFF2-40B4-BE49-F238E27FC236}">
                <a16:creationId xmlns:a16="http://schemas.microsoft.com/office/drawing/2014/main" id="{BF4500F3-D371-AC2A-41BE-8A3C301E35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751" y="2274094"/>
            <a:ext cx="5181600" cy="3454400"/>
          </a:xfrm>
        </p:spPr>
      </p:pic>
      <p:pic>
        <p:nvPicPr>
          <p:cNvPr id="10" name="Content Placeholder 9" descr="A couple of men holding a box&#10;&#10;Description automatically generated with low confidence">
            <a:extLst>
              <a:ext uri="{FF2B5EF4-FFF2-40B4-BE49-F238E27FC236}">
                <a16:creationId xmlns:a16="http://schemas.microsoft.com/office/drawing/2014/main" id="{E4F2F4C4-579A-A940-6327-F05A9083A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616999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E3758-AA7C-389C-F2C4-888DA822C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of Dave Moline’s wins. </a:t>
            </a:r>
          </a:p>
        </p:txBody>
      </p:sp>
      <p:pic>
        <p:nvPicPr>
          <p:cNvPr id="6" name="Content Placeholder 5" descr="A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6A113365-96FA-2FE4-C727-6DA5E2AB54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4094"/>
            <a:ext cx="5181600" cy="3454400"/>
          </a:xfrm>
        </p:spPr>
      </p:pic>
      <p:pic>
        <p:nvPicPr>
          <p:cNvPr id="10" name="Content Placeholder 9" descr="A person handing a box of food to a person&#10;&#10;Description automatically generated with low confidence">
            <a:extLst>
              <a:ext uri="{FF2B5EF4-FFF2-40B4-BE49-F238E27FC236}">
                <a16:creationId xmlns:a16="http://schemas.microsoft.com/office/drawing/2014/main" id="{6AFF83D9-3536-48E4-C472-CB79F3F59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4094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2971069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D1EC3-ECF1-E865-1F32-22F1CCFF0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Doug Stewart- 1</a:t>
            </a:r>
            <a:r>
              <a:rPr lang="en-US" baseline="30000" dirty="0"/>
              <a:t>st</a:t>
            </a:r>
            <a:r>
              <a:rPr lang="en-US" dirty="0"/>
              <a:t> in Expert. C28 </a:t>
            </a:r>
            <a:r>
              <a:rPr lang="en-US" dirty="0" err="1"/>
              <a:t>Nieuport</a:t>
            </a:r>
            <a:endParaRPr lang="en-US" dirty="0"/>
          </a:p>
        </p:txBody>
      </p:sp>
      <p:pic>
        <p:nvPicPr>
          <p:cNvPr id="5" name="Content Placeholder 4" descr="A person standing next to a model airplane">
            <a:extLst>
              <a:ext uri="{FF2B5EF4-FFF2-40B4-BE49-F238E27FC236}">
                <a16:creationId xmlns:a16="http://schemas.microsoft.com/office/drawing/2014/main" id="{D206CA8B-8B9B-5C55-02B4-839842022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438289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D6EC2-B63B-0432-B723-5212C252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Randy </a:t>
            </a:r>
            <a:r>
              <a:rPr lang="en-US" dirty="0" err="1"/>
              <a:t>Smithhisler</a:t>
            </a:r>
            <a:r>
              <a:rPr lang="en-US" dirty="0"/>
              <a:t>- 2</a:t>
            </a:r>
            <a:r>
              <a:rPr lang="en-US" baseline="30000" dirty="0"/>
              <a:t>nd</a:t>
            </a:r>
            <a:r>
              <a:rPr lang="en-US" dirty="0"/>
              <a:t> in Expert. Stinson</a:t>
            </a:r>
          </a:p>
        </p:txBody>
      </p:sp>
      <p:pic>
        <p:nvPicPr>
          <p:cNvPr id="5" name="Content Placeholder 4" descr="A person sitting on a model airplane&#10;&#10;Description automatically generated with medium confidence">
            <a:extLst>
              <a:ext uri="{FF2B5EF4-FFF2-40B4-BE49-F238E27FC236}">
                <a16:creationId xmlns:a16="http://schemas.microsoft.com/office/drawing/2014/main" id="{00B23158-08ED-CC7C-B706-047A9CA7FE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40918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86CC-D1C5-CB00-5A97-B5A7B3D5F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 </a:t>
            </a:r>
            <a:r>
              <a:rPr lang="en-US" dirty="0" err="1"/>
              <a:t>Enochs</a:t>
            </a:r>
            <a:r>
              <a:rPr lang="en-US" dirty="0"/>
              <a:t>- 3</a:t>
            </a:r>
            <a:r>
              <a:rPr lang="en-US" baseline="30000" dirty="0"/>
              <a:t>rd</a:t>
            </a:r>
            <a:r>
              <a:rPr lang="en-US" dirty="0"/>
              <a:t> in Expert. Jenny JN4</a:t>
            </a:r>
          </a:p>
        </p:txBody>
      </p:sp>
      <p:pic>
        <p:nvPicPr>
          <p:cNvPr id="5" name="Content Placeholder 4" descr="A person sitt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6F37794B-E466-BA0E-0860-2AF4741B7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0051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85E7-EDA8-D685-8EDF-5938CC9B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Randy Hansen flying Randy </a:t>
            </a:r>
            <a:r>
              <a:rPr lang="en-US" dirty="0" err="1"/>
              <a:t>Smithhisler’s</a:t>
            </a:r>
            <a:r>
              <a:rPr lang="en-US" dirty="0"/>
              <a:t> J-3 Cub- 1</a:t>
            </a:r>
            <a:r>
              <a:rPr lang="en-US" baseline="30000" dirty="0"/>
              <a:t>st</a:t>
            </a:r>
            <a:r>
              <a:rPr lang="en-US" dirty="0"/>
              <a:t> in Team </a:t>
            </a:r>
            <a:r>
              <a:rPr lang="en-US" sz="2000" dirty="0"/>
              <a:t>[ Randy is the one on the left ;) ]</a:t>
            </a:r>
            <a:endParaRPr lang="en-US" dirty="0"/>
          </a:p>
        </p:txBody>
      </p:sp>
      <p:pic>
        <p:nvPicPr>
          <p:cNvPr id="5" name="Content Placeholder 4" descr="A person and person posing with a model airplane">
            <a:extLst>
              <a:ext uri="{FF2B5EF4-FFF2-40B4-BE49-F238E27FC236}">
                <a16:creationId xmlns:a16="http://schemas.microsoft.com/office/drawing/2014/main" id="{40AF6009-D8D3-501B-ABDC-8BCD9ADBC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806215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C2FA8-F02C-8E0E-C6BD-006D1FEEF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 Patrick Winters- 1</a:t>
            </a:r>
            <a:r>
              <a:rPr lang="en-US" baseline="30000" dirty="0"/>
              <a:t>st</a:t>
            </a:r>
            <a:r>
              <a:rPr lang="en-US" dirty="0"/>
              <a:t> in Advanced. J-3 Cub C-65</a:t>
            </a:r>
          </a:p>
        </p:txBody>
      </p:sp>
      <p:pic>
        <p:nvPicPr>
          <p:cNvPr id="5" name="Content Placeholder 4" descr="A person sitting on grass next to a model airplane&#10;&#10;Description automatically generated with low confidence">
            <a:extLst>
              <a:ext uri="{FF2B5EF4-FFF2-40B4-BE49-F238E27FC236}">
                <a16:creationId xmlns:a16="http://schemas.microsoft.com/office/drawing/2014/main" id="{268F28E7-3789-410D-3F5F-BA293B2D47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76107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E0188-B16D-ECC5-68C3-B9903EBD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Randy Hansen- 1</a:t>
            </a:r>
            <a:r>
              <a:rPr lang="en-US" baseline="30000" dirty="0"/>
              <a:t>st</a:t>
            </a:r>
            <a:r>
              <a:rPr lang="en-US" dirty="0"/>
              <a:t> Pro/Am Unlimited. Turbo Beaver</a:t>
            </a:r>
          </a:p>
        </p:txBody>
      </p:sp>
      <p:pic>
        <p:nvPicPr>
          <p:cNvPr id="5" name="Content Placeholder 4" descr="A person standing next to a model airplane">
            <a:extLst>
              <a:ext uri="{FF2B5EF4-FFF2-40B4-BE49-F238E27FC236}">
                <a16:creationId xmlns:a16="http://schemas.microsoft.com/office/drawing/2014/main" id="{C6E24672-436D-D982-1926-8F7EBB012B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5248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9EA1-0E50-060C-77F1-3B4428A4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 Ingram- 2</a:t>
            </a:r>
            <a:r>
              <a:rPr lang="en-US" baseline="30000" dirty="0"/>
              <a:t>nd</a:t>
            </a:r>
            <a:r>
              <a:rPr lang="en-US" dirty="0"/>
              <a:t> Pro/Am Unlimited. RV-4</a:t>
            </a:r>
          </a:p>
        </p:txBody>
      </p:sp>
      <p:pic>
        <p:nvPicPr>
          <p:cNvPr id="5" name="Content Placeholder 4" descr="A person sitting in front of a model airplane&#10;&#10;Description automatically generated with medium confidence">
            <a:extLst>
              <a:ext uri="{FF2B5EF4-FFF2-40B4-BE49-F238E27FC236}">
                <a16:creationId xmlns:a16="http://schemas.microsoft.com/office/drawing/2014/main" id="{89C6DE1D-55B6-9B51-C05A-BD7BE54EE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117123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253A-4AFD-1EFE-DB85-8797214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Roly</a:t>
            </a:r>
            <a:r>
              <a:rPr lang="en-US" dirty="0"/>
              <a:t> </a:t>
            </a:r>
            <a:r>
              <a:rPr lang="en-US" dirty="0" err="1"/>
              <a:t>Worsfold</a:t>
            </a:r>
            <a:r>
              <a:rPr lang="en-US" dirty="0"/>
              <a:t>- 2</a:t>
            </a:r>
            <a:r>
              <a:rPr lang="en-US" baseline="30000" dirty="0"/>
              <a:t>nd</a:t>
            </a:r>
            <a:r>
              <a:rPr lang="en-US" dirty="0"/>
              <a:t> Pro/Am Unlimited. </a:t>
            </a:r>
            <a:r>
              <a:rPr lang="en-US" dirty="0" err="1"/>
              <a:t>Cesna</a:t>
            </a:r>
            <a:r>
              <a:rPr lang="en-US" dirty="0"/>
              <a:t> 170</a:t>
            </a:r>
          </a:p>
        </p:txBody>
      </p:sp>
      <p:pic>
        <p:nvPicPr>
          <p:cNvPr id="5" name="Content Placeholder 4" descr="A person sitting in a field with a model airplane">
            <a:extLst>
              <a:ext uri="{FF2B5EF4-FFF2-40B4-BE49-F238E27FC236}">
                <a16:creationId xmlns:a16="http://schemas.microsoft.com/office/drawing/2014/main" id="{EED497A0-198C-6DA0-4DA7-A75F324CD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3891598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179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2023 NWSAM</vt:lpstr>
      <vt:lpstr>Doug Stewart- 1st in Expert. C28 Nieuport</vt:lpstr>
      <vt:lpstr>Randy Smithhisler- 2nd in Expert. Stinson</vt:lpstr>
      <vt:lpstr>Scott Enochs- 3rd in Expert. Jenny JN4</vt:lpstr>
      <vt:lpstr>Randy Hansen flying Randy Smithhisler’s J-3 Cub- 1st in Team [ Randy is the one on the left ;) ]</vt:lpstr>
      <vt:lpstr>CD Patrick Winters- 1st in Advanced. J-3 Cub C-65</vt:lpstr>
      <vt:lpstr>Randy Hansen- 1st Pro/Am Unlimited. Turbo Beaver</vt:lpstr>
      <vt:lpstr>Mike Ingram- 2nd Pro/Am Unlimited. RV-4</vt:lpstr>
      <vt:lpstr>Roly Worsfold- 2nd Pro/Am Unlimited. Cesna 170</vt:lpstr>
      <vt:lpstr>Gale Vasquez- 1st Pro/Am Pro. Extra 300</vt:lpstr>
      <vt:lpstr>Joe Ball- 2nd Pro/Am Pro. RV-8</vt:lpstr>
      <vt:lpstr>Tom Rainwater- 3rd Pro/Am Pro. Decathalon</vt:lpstr>
      <vt:lpstr>Mitchell Beckman- 1st Pro/Am Sportsman. C-82</vt:lpstr>
      <vt:lpstr>Dave Moline- 2nd Pro/Am Sportsman. Spacewalker</vt:lpstr>
      <vt:lpstr>Robert Moore- 3rd Pro/Am Sportsman. Citabra</vt:lpstr>
      <vt:lpstr>  PRIZES</vt:lpstr>
      <vt:lpstr>Mike Ingram wins a radio from Horizon Hobbies and a kit from Bigfoot Hobbies .</vt:lpstr>
      <vt:lpstr>Two of Dave Moline’s wins.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NWSAM</dc:title>
  <dc:creator>Terri Ingram</dc:creator>
  <cp:lastModifiedBy>Terri Ingram</cp:lastModifiedBy>
  <cp:revision>2</cp:revision>
  <dcterms:created xsi:type="dcterms:W3CDTF">2023-05-22T20:48:24Z</dcterms:created>
  <dcterms:modified xsi:type="dcterms:W3CDTF">2023-05-22T21:19:04Z</dcterms:modified>
</cp:coreProperties>
</file>